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19.04.2022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3489467" y="260648"/>
            <a:ext cx="2165067" cy="205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dirty="0"/>
          </a:p>
        </p:txBody>
      </p:sp>
      <p:sp>
        <p:nvSpPr>
          <p:cNvPr id="5" name="object 4"/>
          <p:cNvSpPr txBox="1"/>
          <p:nvPr/>
        </p:nvSpPr>
        <p:spPr>
          <a:xfrm>
            <a:off x="1803601" y="2636912"/>
            <a:ext cx="554738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sz="36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YEŞİL ENERJİ SERTİFİKASI</a:t>
            </a:r>
            <a:endParaRPr sz="36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6" name="Picture 2" descr="C:\Users\admin\Desktop\SOTOP\green-ecolo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77125"/>
            <a:ext cx="5472608" cy="285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4"/>
          <p:cNvSpPr txBox="1"/>
          <p:nvPr/>
        </p:nvSpPr>
        <p:spPr>
          <a:xfrm>
            <a:off x="3138375" y="6230561"/>
            <a:ext cx="281623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www.sachiconsultancy.com</a:t>
            </a:r>
            <a:endParaRPr sz="18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25722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-396552" y="698630"/>
            <a:ext cx="554738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sz="24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YEŞİL ENERJİ SERTİFİKASI;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690438" y="1214197"/>
            <a:ext cx="7842002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İşletmenizin kullanmış olduğu </a:t>
            </a:r>
            <a:r>
              <a:rPr lang="tr-TR" sz="2000" b="1" spc="-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elektiriğin</a:t>
            </a: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 yenilenebilir enerji </a:t>
            </a: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k</a:t>
            </a: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aynaklarından üretildiğini belgeleyen uluslararası kabul gören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sertifikalardır.</a:t>
            </a:r>
            <a:endParaRPr sz="20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1026" name="Picture 2" descr="C:\Users\admin\Desktop\SOTOP\sabih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58" y="2336079"/>
            <a:ext cx="7974013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91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75556" y="462857"/>
            <a:ext cx="799288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sz="2400" b="1" u="sng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YEŞİL ENERJİ SERTİFİKASI / I-REC SERTİFİKASI NEDİR?</a:t>
            </a:r>
            <a:endParaRPr sz="2400" b="1" u="sng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51520" y="1048633"/>
            <a:ext cx="4896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Uluslararası REC </a:t>
            </a:r>
            <a:r>
              <a:rPr lang="tr-TR" sz="2000" b="1" spc="-9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Standartı</a:t>
            </a: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 (I-REC), International REC </a:t>
            </a:r>
            <a:r>
              <a:rPr lang="tr-TR" sz="2000" b="1" spc="-9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Standard</a:t>
            </a: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 Foundation tarafından dünyanın herhangi bir ülkesinde yenilenebilir kaynaklardan üretilen enerjinin kaynağını izlemek ve tüketimini kanıtlamak için oluşturulmuş uluslararası bir standarttır.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139952" y="429309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IREC Sertifikası, üretilen enerjinin kaynağının ve özniteliğinin izlenebilirliğini sağlayarak elektriğin yenilenebilir enerji kaynaklarından üretildiğini belgelemektedir. I-REC sertifikaları GHG Protocol ve CDP tarafından kabul edilmiş sertifikalardır. </a:t>
            </a:r>
            <a:endParaRPr lang="tr-TR" sz="2000" b="1" spc="-95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2050" name="Picture 2" descr="C:\Users\admin\Downloads\logo_ire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96752"/>
            <a:ext cx="1512168" cy="259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SOTOP\yenilenebili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72" y="4303220"/>
            <a:ext cx="3537812" cy="222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035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75556" y="462857"/>
            <a:ext cx="799288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sz="2400" b="1" u="sng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YEŞİL ENERJİ SERTİFİKASYON SÜREÇLERİ</a:t>
            </a:r>
            <a:endParaRPr sz="2400" b="1" u="sng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785119" y="1485482"/>
            <a:ext cx="5774584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Yenilenebilir enerji üreticileri tarafından üretilen her bir1 MW </a:t>
            </a:r>
            <a:r>
              <a:rPr lang="tr-TR" sz="2000" b="1" spc="-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elektirk</a:t>
            </a: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 için ı-</a:t>
            </a:r>
            <a:r>
              <a:rPr lang="tr-TR" sz="2000" b="1" spc="-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rec</a:t>
            </a: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 platformunda kredi oluşturulur.</a:t>
            </a:r>
            <a:endParaRPr lang="tr-TR" sz="2000" b="1" spc="-95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3074" name="Picture 2" descr="C:\Users\admin\Desktop\11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268760"/>
            <a:ext cx="1585674" cy="144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33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49" y="2852936"/>
            <a:ext cx="1344404" cy="132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2785118" y="3117681"/>
            <a:ext cx="5783325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I-REC platform tarafından üretilen elektriğin yenilenebilir kaynaklardan üretildiği doğrulanır.  </a:t>
            </a:r>
            <a:endParaRPr lang="tr-TR" sz="2000" b="1" spc="-95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3076" name="Picture 4" descr="C:\Users\admin\Desktop\44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49" y="4529066"/>
            <a:ext cx="1375587" cy="131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ikdörtgen 9"/>
          <p:cNvSpPr/>
          <p:nvPr/>
        </p:nvSpPr>
        <p:spPr>
          <a:xfrm>
            <a:off x="2785119" y="4677602"/>
            <a:ext cx="5783325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Tüketiciler tarafından alınan sertifikalar ile; üretim süreçlerinde kullanılan elektriğin yenilenebilir enerji kaynaklarından üretildiği belgelenir.</a:t>
            </a:r>
            <a:endParaRPr lang="tr-TR" sz="2000" b="1" spc="-95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18651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75556" y="462857"/>
            <a:ext cx="799288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sz="2400" b="1" u="sng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YEŞİL ENERJİ SERTİFİKASI NERELERDE KULLANILIR?</a:t>
            </a:r>
            <a:endParaRPr sz="2400" b="1" u="sng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4098" name="Picture 2" descr="C:\Users\admin\Desktop\5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3202"/>
            <a:ext cx="1872208" cy="252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SOTOP\indir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32598"/>
            <a:ext cx="1830186" cy="22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SOTOP\indir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32598"/>
            <a:ext cx="1874083" cy="22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SOTOP\indir (3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1" y="1553202"/>
            <a:ext cx="1908392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4"/>
          <p:cNvSpPr txBox="1"/>
          <p:nvPr/>
        </p:nvSpPr>
        <p:spPr>
          <a:xfrm>
            <a:off x="520168" y="4221088"/>
            <a:ext cx="8103664" cy="25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Aynı zamanda IREC sertifikanızı karbon ayak izi raporlamalarınızın kapsam 2 başlığında kullanarak faaliyetinizden kaynaklı karbon ayak izinin azaltılmasını sağlayabilirsiniz</a:t>
            </a: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12700" algn="just">
              <a:spcBef>
                <a:spcPts val="100"/>
              </a:spcBef>
            </a:pPr>
            <a:endParaRPr lang="tr-TR" sz="2000" b="1" spc="-95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  <a:p>
            <a:pPr marL="12700" algn="just">
              <a:spcBef>
                <a:spcPts val="100"/>
              </a:spcBef>
            </a:pPr>
            <a:r>
              <a:rPr lang="tr-TR" sz="2000" b="1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IREC sertifikanızı şirketinizin sürdürülebilirlik raporlamalarında da kullanarak Birleşmiş Milletler Sürdürülebilir Kalkınma Amaçlarından, “7-Ulaşılabilir Temiz Enerji”, “12-Sorumlu Üretim ve Tüketim” ve “13-İklim Eylemi” başlıklarını destekleyebilirsiniz.</a:t>
            </a:r>
          </a:p>
        </p:txBody>
      </p:sp>
    </p:spTree>
    <p:extLst>
      <p:ext uri="{BB962C8B-B14F-4D97-AF65-F5344CB8AC3E}">
        <p14:creationId xmlns:p14="http://schemas.microsoft.com/office/powerpoint/2010/main" val="1544670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3489467" y="260648"/>
            <a:ext cx="2165067" cy="205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dirty="0"/>
          </a:p>
        </p:txBody>
      </p:sp>
      <p:sp>
        <p:nvSpPr>
          <p:cNvPr id="5" name="object 4"/>
          <p:cNvSpPr txBox="1"/>
          <p:nvPr/>
        </p:nvSpPr>
        <p:spPr>
          <a:xfrm>
            <a:off x="650999" y="2871973"/>
            <a:ext cx="78420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I-REC Sertifikası ve tedarik süreçleri hakkında bilgi almak ve danışmanlık hizmetlerimizden yararlanmak için bizimle iletişime geçebilirsiniz…</a:t>
            </a:r>
            <a:endParaRPr sz="20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5123" name="Picture 3" descr="C:\Users\admin\Desktop\SOTOP\indir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220" y="3908180"/>
            <a:ext cx="627825" cy="62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4"/>
          <p:cNvSpPr txBox="1"/>
          <p:nvPr/>
        </p:nvSpPr>
        <p:spPr>
          <a:xfrm>
            <a:off x="3489467" y="4065565"/>
            <a:ext cx="42484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+ 90 224 205 04 61</a:t>
            </a:r>
            <a:endParaRPr sz="20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5124" name="Picture 4" descr="C:\Users\admin\Desktop\SOTOP\indir (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282" y="4536005"/>
            <a:ext cx="361702" cy="36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4"/>
          <p:cNvSpPr txBox="1"/>
          <p:nvPr/>
        </p:nvSpPr>
        <p:spPr>
          <a:xfrm>
            <a:off x="3489467" y="4580878"/>
            <a:ext cx="42484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info@sachiconsultancy.com</a:t>
            </a:r>
            <a:endParaRPr sz="20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3063100" y="5445224"/>
            <a:ext cx="301780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2000" b="1" spc="-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rPr>
              <a:t>www.sachiconsultancy.com</a:t>
            </a:r>
            <a:endParaRPr sz="2000" b="1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5339538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216</Words>
  <Application>Microsoft Office PowerPoint</Application>
  <PresentationFormat>Ekran Gösterisi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admin</dc:creator>
  <cp:lastModifiedBy>admin</cp:lastModifiedBy>
  <cp:revision>8</cp:revision>
  <dcterms:created xsi:type="dcterms:W3CDTF">2022-04-18T21:08:34Z</dcterms:created>
  <dcterms:modified xsi:type="dcterms:W3CDTF">2022-04-18T22:32:13Z</dcterms:modified>
</cp:coreProperties>
</file>